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86" r:id="rId4"/>
    <p:sldId id="287" r:id="rId5"/>
    <p:sldId id="285" r:id="rId6"/>
    <p:sldId id="272" r:id="rId7"/>
    <p:sldId id="274" r:id="rId8"/>
    <p:sldId id="284" r:id="rId9"/>
    <p:sldId id="283" r:id="rId10"/>
    <p:sldId id="260" r:id="rId11"/>
    <p:sldId id="257" r:id="rId12"/>
    <p:sldId id="262" r:id="rId13"/>
    <p:sldId id="275" r:id="rId14"/>
    <p:sldId id="261" r:id="rId15"/>
    <p:sldId id="268" r:id="rId16"/>
    <p:sldId id="269" r:id="rId17"/>
    <p:sldId id="270" r:id="rId18"/>
    <p:sldId id="264" r:id="rId19"/>
    <p:sldId id="265" r:id="rId20"/>
    <p:sldId id="271" r:id="rId21"/>
    <p:sldId id="259" r:id="rId22"/>
    <p:sldId id="258" r:id="rId23"/>
    <p:sldId id="273" r:id="rId24"/>
    <p:sldId id="267" r:id="rId25"/>
    <p:sldId id="288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 rot="21420000">
            <a:off x="868832" y="663242"/>
            <a:ext cx="9755187" cy="1911688"/>
          </a:xfrm>
        </p:spPr>
        <p:txBody>
          <a:bodyPr/>
          <a:lstStyle/>
          <a:p>
            <a:r>
              <a:rPr lang="tr-TR" dirty="0" smtClean="0"/>
              <a:t>TARIM VE SANAT</a:t>
            </a:r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>
                <a:solidFill>
                  <a:schemeClr val="tx1"/>
                </a:solidFill>
              </a:rPr>
              <a:t>Prof. Dr. Muharrem ÖZCAN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7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54" y="194872"/>
            <a:ext cx="11452747" cy="64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-9294"/>
            <a:ext cx="11262360" cy="686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1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85" y="115638"/>
            <a:ext cx="11508377" cy="663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2" y="584615"/>
            <a:ext cx="11452486" cy="57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5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655" y="164892"/>
            <a:ext cx="11268767" cy="646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9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93" y="106804"/>
            <a:ext cx="9927547" cy="66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7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92" y="209861"/>
            <a:ext cx="9675527" cy="64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92" y="539646"/>
            <a:ext cx="11602386" cy="58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9" y="299802"/>
            <a:ext cx="11166007" cy="628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9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87" y="269822"/>
            <a:ext cx="11269264" cy="634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90" y="97693"/>
            <a:ext cx="10328223" cy="66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01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5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55" y="104932"/>
            <a:ext cx="10298978" cy="662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725" y="138658"/>
            <a:ext cx="11505782" cy="647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58988" cy="347771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952750"/>
            <a:ext cx="6934200" cy="39052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600138"/>
            <a:ext cx="4886793" cy="325786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5288" y="0"/>
            <a:ext cx="3656712" cy="273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1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138" y="3540034"/>
            <a:ext cx="5894862" cy="331796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6204857" cy="343228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0034"/>
            <a:ext cx="6217920" cy="331796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137" y="-1"/>
            <a:ext cx="5894863" cy="343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9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7"/>
            <a:ext cx="6987042" cy="46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99" y="2963635"/>
            <a:ext cx="4960463" cy="3720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654" y="-12927"/>
            <a:ext cx="4804842" cy="239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824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6262" b="5869"/>
          <a:stretch/>
        </p:blipFill>
        <p:spPr>
          <a:xfrm>
            <a:off x="1266668" y="194872"/>
            <a:ext cx="9781082" cy="64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8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52412"/>
            <a:ext cx="952500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897" y="126988"/>
            <a:ext cx="8720197" cy="654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9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869" y="148176"/>
            <a:ext cx="8724275" cy="65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/>
          <a:srcRect t="5986" b="8568"/>
          <a:stretch/>
        </p:blipFill>
        <p:spPr>
          <a:xfrm>
            <a:off x="7162800" y="3635114"/>
            <a:ext cx="5029200" cy="322288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045378" cy="480241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4"/>
          <a:srcRect l="51033"/>
          <a:stretch/>
        </p:blipFill>
        <p:spPr>
          <a:xfrm>
            <a:off x="9054060" y="-1"/>
            <a:ext cx="3258174" cy="352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6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421" y="194872"/>
            <a:ext cx="11010976" cy="64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184" y="154753"/>
            <a:ext cx="9721391" cy="647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38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02" y="90319"/>
            <a:ext cx="10073390" cy="6683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19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598"/>
            <a:ext cx="12196516" cy="559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33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282" y="94523"/>
            <a:ext cx="9878518" cy="658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975" y="0"/>
            <a:ext cx="9515973" cy="67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6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123" y="473189"/>
            <a:ext cx="8652877" cy="609350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73190"/>
            <a:ext cx="3357797" cy="609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351" y="119378"/>
            <a:ext cx="10230840" cy="6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1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a Olay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Ana Olay</Template>
  <TotalTime>81</TotalTime>
  <Words>9</Words>
  <Application>Microsoft Office PowerPoint</Application>
  <PresentationFormat>Özel</PresentationFormat>
  <Paragraphs>2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33" baseType="lpstr">
      <vt:lpstr>Ana Olay</vt:lpstr>
      <vt:lpstr>TARIM VE SANAT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TARIM VE SANAT</dc:title>
  <dc:creator>Windows</dc:creator>
  <cp:lastModifiedBy>Ziraat_Dekanlık</cp:lastModifiedBy>
  <cp:revision>15</cp:revision>
  <dcterms:created xsi:type="dcterms:W3CDTF">2020-02-04T06:30:40Z</dcterms:created>
  <dcterms:modified xsi:type="dcterms:W3CDTF">2023-03-15T05:45:23Z</dcterms:modified>
</cp:coreProperties>
</file>